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" r:id="rId2"/>
    <p:sldId id="367" r:id="rId3"/>
    <p:sldId id="372" r:id="rId4"/>
    <p:sldId id="378" r:id="rId5"/>
    <p:sldId id="376" r:id="rId6"/>
    <p:sldId id="379" r:id="rId7"/>
    <p:sldId id="375" r:id="rId8"/>
    <p:sldId id="369" r:id="rId9"/>
    <p:sldId id="319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779CC93D-E52E-4D84-901B-11D7331DD495}">
          <p14:sldIdLst>
            <p14:sldId id="259"/>
            <p14:sldId id="367"/>
            <p14:sldId id="372"/>
            <p14:sldId id="378"/>
            <p14:sldId id="376"/>
            <p14:sldId id="379"/>
            <p14:sldId id="375"/>
            <p14:sldId id="369"/>
          </p14:sldIdLst>
        </p14:section>
        <p14:section name="Panoramica e obiettivi" id="{ABA716BF-3A5C-4ADB-94C9-CFEF84EBA240}">
          <p14:sldIdLst/>
        </p14:section>
        <p14:section name="Argomento 1" id="{6D9936A3-3945-4757-BC8B-B5C252D8E036}">
          <p14:sldIdLst>
            <p14:sldId id="319"/>
          </p14:sldIdLst>
        </p14:section>
        <p14:section name="Diapositive di esempio per effetti grafici" id="{BAB3A466-96C9-4230-9978-795378D75699}">
          <p14:sldIdLst/>
        </p14:section>
        <p14:section name="Case study" id="{8C0305C9-B152-4FBA-A789-FE1976D53990}">
          <p14:sldIdLst/>
        </p14:section>
        <p14:section name="Conclusioni e riepilogo" id="{790CEF5B-569A-4C2F-BED5-750B08C0E5AD}">
          <p14:sldIdLst/>
        </p14:section>
        <p14:section name="Appendice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83977" autoAdjust="0"/>
  </p:normalViewPr>
  <p:slideViewPr>
    <p:cSldViewPr>
      <p:cViewPr>
        <p:scale>
          <a:sx n="70" d="100"/>
          <a:sy n="70" d="100"/>
        </p:scale>
        <p:origin x="-2928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t-IT" sz="1200"/>
            </a:lvl1pPr>
          </a:lstStyle>
          <a:p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t-IT" sz="1200"/>
            </a:lvl1pPr>
          </a:lstStyle>
          <a:p>
            <a:fld id="{D83FDC75-7F73-4A4A-A77C-09AADF00E0EA}" type="datetimeFigureOut">
              <a:rPr lang="it-IT" smtClean="0"/>
              <a:pPr/>
              <a:t>30/10/2018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t-IT" sz="1200"/>
            </a:lvl1pPr>
          </a:lstStyle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t-IT" sz="1200"/>
            </a:lvl1pPr>
          </a:lstStyle>
          <a:p>
            <a:fld id="{459226BF-1F13-42D3-80DC-373E7ADD1EB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6576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t-IT"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t-IT" sz="1200"/>
            </a:lvl1pPr>
          </a:lstStyle>
          <a:p>
            <a:fld id="{48AEF76B-3757-4A0B-AF93-28494465C1DD}" type="datetimeFigureOut">
              <a:rPr/>
              <a:pPr/>
              <a:t>12/17/2009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t-IT"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t-IT" sz="1200"/>
            </a:lvl1pPr>
          </a:lstStyle>
          <a:p>
            <a:fld id="{75693FD4-8F83-4EF7-AC3F-0DC0388986B0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303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dirty="0" smtClean="0"/>
              <a:t>Questo modello può essere utilizzato come file iniziale per la presentazione di materiale didattico per la formazione in gruppo.</a:t>
            </a:r>
          </a:p>
          <a:p>
            <a:endParaRPr lang="it-IT" dirty="0" smtClean="0"/>
          </a:p>
          <a:p>
            <a:pPr lvl="0"/>
            <a:r>
              <a:rPr lang="it-IT" sz="1200" b="1" dirty="0" smtClean="0"/>
              <a:t>Sezioni</a:t>
            </a:r>
            <a:endParaRPr lang="it-IT" sz="1200" b="0" dirty="0" smtClean="0"/>
          </a:p>
          <a:p>
            <a:pPr lvl="0"/>
            <a:r>
              <a:rPr lang="it-IT" sz="1200" b="0" dirty="0" smtClean="0"/>
              <a:t>Fare clic con il pulsante destro del mouse su una diapositiva per aggiungere sezioni.</a:t>
            </a:r>
            <a:r>
              <a:rPr lang="it-IT" sz="1200" b="0" baseline="0" dirty="0" smtClean="0"/>
              <a:t> Le sezioni possono essere utili per organizzare le diapositive o agevolare la collaborazione tra più autori.</a:t>
            </a:r>
            <a:endParaRPr lang="it-IT" sz="1200" b="0" dirty="0" smtClean="0"/>
          </a:p>
          <a:p>
            <a:pPr lvl="0"/>
            <a:endParaRPr lang="it-IT" sz="1200" b="1" dirty="0" smtClean="0"/>
          </a:p>
          <a:p>
            <a:pPr lvl="0"/>
            <a:r>
              <a:rPr lang="it-IT" sz="1200" b="1" dirty="0" smtClean="0"/>
              <a:t>Note</a:t>
            </a:r>
          </a:p>
          <a:p>
            <a:pPr lvl="0"/>
            <a:r>
              <a:rPr lang="it-IT" sz="1200" dirty="0" smtClean="0"/>
              <a:t>Utilizzare la sezione Note per indicazioni sull'esecuzione della presentazione oppure per fornire informazioni aggiuntive per il pubblico.</a:t>
            </a:r>
            <a:r>
              <a:rPr lang="it-IT" sz="1200" baseline="0" dirty="0" smtClean="0"/>
              <a:t> Mostrare queste note nella visualizzazione Presentazione durante la presentazione. </a:t>
            </a:r>
          </a:p>
          <a:p>
            <a:pPr lvl="0">
              <a:buFontTx/>
              <a:buNone/>
            </a:pPr>
            <a:r>
              <a:rPr lang="it-IT" sz="1200" dirty="0" smtClean="0"/>
              <a:t>Valutare con attenzione le dimensioni dei caratteri, importanti per l'accessibilità, la visibilità, la registrazione video e la produzione online.</a:t>
            </a:r>
          </a:p>
          <a:p>
            <a:pPr lvl="0"/>
            <a:endParaRPr lang="it-IT" sz="1200" dirty="0" smtClean="0"/>
          </a:p>
          <a:p>
            <a:pPr lvl="0">
              <a:buFontTx/>
              <a:buNone/>
            </a:pPr>
            <a:r>
              <a:rPr lang="it-IT" sz="1200" b="1" dirty="0" smtClean="0"/>
              <a:t>Colori coordinati </a:t>
            </a:r>
          </a:p>
          <a:p>
            <a:pPr lvl="0">
              <a:buFontTx/>
              <a:buNone/>
            </a:pPr>
            <a:r>
              <a:rPr lang="it-IT" sz="1200" dirty="0" smtClean="0"/>
              <a:t>Prestare particolare attenzione ai grafici, ai diagrammi e alle caselle di testo.</a:t>
            </a:r>
            <a:r>
              <a:rPr lang="it-IT" sz="1200" baseline="0" dirty="0" smtClean="0"/>
              <a:t> </a:t>
            </a:r>
            <a:endParaRPr lang="it-IT" sz="1200" dirty="0" smtClean="0"/>
          </a:p>
          <a:p>
            <a:pPr lvl="0"/>
            <a:r>
              <a:rPr lang="it-IT" sz="1200" dirty="0" smtClean="0"/>
              <a:t>Tenere presente che i partecipanti eseguiranno la stampa in bianco e nero o </a:t>
            </a:r>
            <a:r>
              <a:rPr lang="it-IT" sz="1200" dirty="0" err="1" smtClean="0"/>
              <a:t>in gradazioni di grigio</a:t>
            </a:r>
            <a:r>
              <a:rPr lang="it-IT" sz="1200" dirty="0" smtClean="0"/>
              <a:t>. Eseguire una stampa di prova per assicurarsi che i colori risultino comunque efficaci e chiari in una stampa in solo bianco e nero e </a:t>
            </a:r>
            <a:r>
              <a:rPr lang="it-IT" sz="1200" dirty="0" err="1" smtClean="0"/>
              <a:t>in gradazioni di grigio</a:t>
            </a:r>
            <a:r>
              <a:rPr lang="it-IT" sz="1200" dirty="0" smtClean="0"/>
              <a:t>.</a:t>
            </a:r>
          </a:p>
          <a:p>
            <a:pPr lvl="0">
              <a:buFontTx/>
              <a:buNone/>
            </a:pPr>
            <a:endParaRPr lang="it-IT" sz="1200" dirty="0" smtClean="0"/>
          </a:p>
          <a:p>
            <a:pPr lvl="0">
              <a:buFontTx/>
              <a:buNone/>
            </a:pPr>
            <a:r>
              <a:rPr lang="it-IT" sz="1200" b="1" dirty="0" smtClean="0"/>
              <a:t>Grafica, tabelle e grafici</a:t>
            </a:r>
          </a:p>
          <a:p>
            <a:pPr lvl="0"/>
            <a:r>
              <a:rPr lang="it-IT" sz="1200" dirty="0" smtClean="0"/>
              <a:t>Scegliere la semplicità: se possibile utilizzare stili e colori coerenti, che non rappresentino elementi di distrazione.</a:t>
            </a:r>
          </a:p>
          <a:p>
            <a:pPr lvl="0"/>
            <a:r>
              <a:rPr lang="it-IT" sz="1200" dirty="0" smtClean="0"/>
              <a:t>Assegnare un'etichetta a tutti i grafici e a tutte le tabelle.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it-IT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it-IT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it-IT" smtClean="0"/>
              <a:t>Fare clic per modificare lo stile del sottotitolo dello schema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it-IT" sz="2000" baseline="0"/>
            </a:lvl1pPr>
          </a:lstStyle>
          <a:p>
            <a:r>
              <a:rPr kumimoji="0" lang="it-IT"/>
              <a:t>Logo aziendale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s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it-IT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‹N›</a:t>
            </a:fld>
            <a:endParaRPr kumimoji="0" lang="it-IT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it-IT" sz="1800"/>
            </a:lvl1pPr>
          </a:lstStyle>
          <a:p>
            <a:r>
              <a:rPr kumimoji="0" lang="it-IT"/>
              <a:t>Logo aziendale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it-IT"/>
            </a:lvl1pPr>
          </a:lstStyle>
          <a:p>
            <a:r>
              <a:rPr kumimoji="0" lang="it-IT"/>
              <a:t>Fare clic per modificare lo stile del titolo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it-IT" sz="3200">
                <a:latin typeface="+mn-lt"/>
              </a:defRPr>
            </a:lvl1pPr>
            <a:lvl2pPr eaLnBrk="1" latinLnBrk="0" hangingPunct="1">
              <a:defRPr kumimoji="0" lang="it-IT" sz="2800">
                <a:latin typeface="+mn-lt"/>
              </a:defRPr>
            </a:lvl2pPr>
            <a:lvl3pPr eaLnBrk="1" latinLnBrk="0" hangingPunct="1">
              <a:defRPr kumimoji="0" lang="it-IT" sz="2400">
                <a:latin typeface="+mn-lt"/>
              </a:defRPr>
            </a:lvl3pPr>
            <a:lvl4pPr eaLnBrk="1" latinLnBrk="0" hangingPunct="1">
              <a:defRPr kumimoji="0" lang="it-IT" sz="2400">
                <a:latin typeface="+mn-lt"/>
              </a:defRPr>
            </a:lvl4pPr>
            <a:lvl5pPr eaLnBrk="1" latinLnBrk="0" hangingPunct="1">
              <a:defRPr kumimoji="0" lang="it-IT" sz="2400">
                <a:latin typeface="+mn-lt"/>
              </a:defRPr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it-IT" sz="2800"/>
            </a:lvl1pPr>
            <a:lvl2pPr eaLnBrk="1" latinLnBrk="0" hangingPunct="1">
              <a:defRPr kumimoji="0" lang="it-IT" sz="2400"/>
            </a:lvl2pPr>
            <a:lvl3pPr eaLnBrk="1" latinLnBrk="0" hangingPunct="1">
              <a:defRPr kumimoji="0" lang="it-IT" sz="2000"/>
            </a:lvl3pPr>
            <a:lvl4pPr eaLnBrk="1" latinLnBrk="0" hangingPunct="1">
              <a:defRPr kumimoji="0" lang="it-IT" sz="1800"/>
            </a:lvl4pPr>
            <a:lvl5pPr eaLnBrk="1" latinLnBrk="0" hangingPunct="1">
              <a:defRPr kumimoji="0" lang="it-IT" sz="1800"/>
            </a:lvl5pPr>
            <a:lvl6pPr eaLnBrk="1" latinLnBrk="0" hangingPunct="1">
              <a:defRPr kumimoji="0" lang="it-IT" sz="1800"/>
            </a:lvl6pPr>
            <a:lvl7pPr eaLnBrk="1" latinLnBrk="0" hangingPunct="1">
              <a:defRPr kumimoji="0" lang="it-IT" sz="1800"/>
            </a:lvl7pPr>
            <a:lvl8pPr eaLnBrk="1" latinLnBrk="0" hangingPunct="1">
              <a:defRPr kumimoji="0" lang="it-IT" sz="1800"/>
            </a:lvl8pPr>
            <a:lvl9pPr eaLnBrk="1" latinLnBrk="0" hangingPunct="1">
              <a:defRPr kumimoji="0" lang="it-IT" sz="18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it-IT" sz="2800"/>
            </a:lvl1pPr>
            <a:lvl2pPr eaLnBrk="1" latinLnBrk="0" hangingPunct="1">
              <a:defRPr kumimoji="0" lang="it-IT" sz="2400"/>
            </a:lvl2pPr>
            <a:lvl3pPr eaLnBrk="1" latinLnBrk="0" hangingPunct="1">
              <a:defRPr kumimoji="0" lang="it-IT" sz="2000"/>
            </a:lvl3pPr>
            <a:lvl4pPr eaLnBrk="1" latinLnBrk="0" hangingPunct="1">
              <a:defRPr kumimoji="0" lang="it-IT" sz="1800"/>
            </a:lvl4pPr>
            <a:lvl5pPr eaLnBrk="1" latinLnBrk="0" hangingPunct="1">
              <a:defRPr kumimoji="0" lang="it-IT" sz="1800"/>
            </a:lvl5pPr>
            <a:lvl6pPr eaLnBrk="1" latinLnBrk="0" hangingPunct="1">
              <a:defRPr kumimoji="0" lang="it-IT" sz="1800"/>
            </a:lvl6pPr>
            <a:lvl7pPr eaLnBrk="1" latinLnBrk="0" hangingPunct="1">
              <a:defRPr kumimoji="0" lang="it-IT" sz="1800"/>
            </a:lvl7pPr>
            <a:lvl8pPr eaLnBrk="1" latinLnBrk="0" hangingPunct="1">
              <a:defRPr kumimoji="0" lang="it-IT" sz="1800"/>
            </a:lvl8pPr>
            <a:lvl9pPr eaLnBrk="1" latinLnBrk="0" hangingPunct="1">
              <a:defRPr kumimoji="0" lang="it-IT" sz="18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it-IT"/>
            </a:lvl1pPr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it-IT" sz="2400" b="1"/>
            </a:lvl1pPr>
            <a:lvl2pPr marL="457200" indent="0" eaLnBrk="1" latinLnBrk="0" hangingPunct="1">
              <a:buNone/>
              <a:defRPr kumimoji="0" lang="it-IT" sz="2000" b="1"/>
            </a:lvl2pPr>
            <a:lvl3pPr marL="914400" indent="0" eaLnBrk="1" latinLnBrk="0" hangingPunct="1">
              <a:buNone/>
              <a:defRPr kumimoji="0" lang="it-IT" sz="1800" b="1"/>
            </a:lvl3pPr>
            <a:lvl4pPr marL="1371600" indent="0" eaLnBrk="1" latinLnBrk="0" hangingPunct="1">
              <a:buNone/>
              <a:defRPr kumimoji="0" lang="it-IT" sz="1600" b="1"/>
            </a:lvl4pPr>
            <a:lvl5pPr marL="1828800" indent="0" eaLnBrk="1" latinLnBrk="0" hangingPunct="1">
              <a:buNone/>
              <a:defRPr kumimoji="0" lang="it-IT" sz="1600" b="1"/>
            </a:lvl5pPr>
            <a:lvl6pPr marL="2286000" indent="0" eaLnBrk="1" latinLnBrk="0" hangingPunct="1">
              <a:buNone/>
              <a:defRPr kumimoji="0" lang="it-IT" sz="1600" b="1"/>
            </a:lvl6pPr>
            <a:lvl7pPr marL="2743200" indent="0" eaLnBrk="1" latinLnBrk="0" hangingPunct="1">
              <a:buNone/>
              <a:defRPr kumimoji="0" lang="it-IT" sz="1600" b="1"/>
            </a:lvl7pPr>
            <a:lvl8pPr marL="3200400" indent="0" eaLnBrk="1" latinLnBrk="0" hangingPunct="1">
              <a:buNone/>
              <a:defRPr kumimoji="0" lang="it-IT" sz="1600" b="1"/>
            </a:lvl8pPr>
            <a:lvl9pPr marL="3657600" indent="0" eaLnBrk="1" latinLnBrk="0" hangingPunct="1">
              <a:buNone/>
              <a:defRPr kumimoji="0" lang="it-IT" sz="1600" b="1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it-IT" sz="2400"/>
            </a:lvl1pPr>
            <a:lvl2pPr eaLnBrk="1" latinLnBrk="0" hangingPunct="1">
              <a:defRPr kumimoji="0" lang="it-IT" sz="2000"/>
            </a:lvl2pPr>
            <a:lvl3pPr eaLnBrk="1" latinLnBrk="0" hangingPunct="1">
              <a:defRPr kumimoji="0" lang="it-IT" sz="1800"/>
            </a:lvl3pPr>
            <a:lvl4pPr eaLnBrk="1" latinLnBrk="0" hangingPunct="1">
              <a:defRPr kumimoji="0" lang="it-IT" sz="1600"/>
            </a:lvl4pPr>
            <a:lvl5pPr eaLnBrk="1" latinLnBrk="0" hangingPunct="1">
              <a:defRPr kumimoji="0" lang="it-IT" sz="1600"/>
            </a:lvl5pPr>
            <a:lvl6pPr eaLnBrk="1" latinLnBrk="0" hangingPunct="1">
              <a:defRPr kumimoji="0" lang="it-IT" sz="1600"/>
            </a:lvl6pPr>
            <a:lvl7pPr eaLnBrk="1" latinLnBrk="0" hangingPunct="1">
              <a:defRPr kumimoji="0" lang="it-IT" sz="1600"/>
            </a:lvl7pPr>
            <a:lvl8pPr eaLnBrk="1" latinLnBrk="0" hangingPunct="1">
              <a:defRPr kumimoji="0" lang="it-IT" sz="1600"/>
            </a:lvl8pPr>
            <a:lvl9pPr eaLnBrk="1" latinLnBrk="0" hangingPunct="1">
              <a:defRPr kumimoji="0" lang="it-IT" sz="16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it-IT" sz="2400" b="1"/>
            </a:lvl1pPr>
            <a:lvl2pPr marL="457200" indent="0" eaLnBrk="1" latinLnBrk="0" hangingPunct="1">
              <a:buNone/>
              <a:defRPr kumimoji="0" lang="it-IT" sz="2000" b="1"/>
            </a:lvl2pPr>
            <a:lvl3pPr marL="914400" indent="0" eaLnBrk="1" latinLnBrk="0" hangingPunct="1">
              <a:buNone/>
              <a:defRPr kumimoji="0" lang="it-IT" sz="1800" b="1"/>
            </a:lvl3pPr>
            <a:lvl4pPr marL="1371600" indent="0" eaLnBrk="1" latinLnBrk="0" hangingPunct="1">
              <a:buNone/>
              <a:defRPr kumimoji="0" lang="it-IT" sz="1600" b="1"/>
            </a:lvl4pPr>
            <a:lvl5pPr marL="1828800" indent="0" eaLnBrk="1" latinLnBrk="0" hangingPunct="1">
              <a:buNone/>
              <a:defRPr kumimoji="0" lang="it-IT" sz="1600" b="1"/>
            </a:lvl5pPr>
            <a:lvl6pPr marL="2286000" indent="0" eaLnBrk="1" latinLnBrk="0" hangingPunct="1">
              <a:buNone/>
              <a:defRPr kumimoji="0" lang="it-IT" sz="1600" b="1"/>
            </a:lvl6pPr>
            <a:lvl7pPr marL="2743200" indent="0" eaLnBrk="1" latinLnBrk="0" hangingPunct="1">
              <a:buNone/>
              <a:defRPr kumimoji="0" lang="it-IT" sz="1600" b="1"/>
            </a:lvl7pPr>
            <a:lvl8pPr marL="3200400" indent="0" eaLnBrk="1" latinLnBrk="0" hangingPunct="1">
              <a:buNone/>
              <a:defRPr kumimoji="0" lang="it-IT" sz="1600" b="1"/>
            </a:lvl8pPr>
            <a:lvl9pPr marL="3657600" indent="0" eaLnBrk="1" latinLnBrk="0" hangingPunct="1">
              <a:buNone/>
              <a:defRPr kumimoji="0" lang="it-IT" sz="1600" b="1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it-IT" sz="2400"/>
            </a:lvl1pPr>
            <a:lvl2pPr eaLnBrk="1" latinLnBrk="0" hangingPunct="1">
              <a:defRPr kumimoji="0" lang="it-IT" sz="2000"/>
            </a:lvl2pPr>
            <a:lvl3pPr eaLnBrk="1" latinLnBrk="0" hangingPunct="1">
              <a:defRPr kumimoji="0" lang="it-IT" sz="1800"/>
            </a:lvl3pPr>
            <a:lvl4pPr eaLnBrk="1" latinLnBrk="0" hangingPunct="1">
              <a:defRPr kumimoji="0" lang="it-IT" sz="1600"/>
            </a:lvl4pPr>
            <a:lvl5pPr eaLnBrk="1" latinLnBrk="0" hangingPunct="1">
              <a:defRPr kumimoji="0" lang="it-IT" sz="1600"/>
            </a:lvl5pPr>
            <a:lvl6pPr eaLnBrk="1" latinLnBrk="0" hangingPunct="1">
              <a:defRPr kumimoji="0" lang="it-IT" sz="1600"/>
            </a:lvl6pPr>
            <a:lvl7pPr eaLnBrk="1" latinLnBrk="0" hangingPunct="1">
              <a:defRPr kumimoji="0" lang="it-IT" sz="1600"/>
            </a:lvl7pPr>
            <a:lvl8pPr eaLnBrk="1" latinLnBrk="0" hangingPunct="1">
              <a:defRPr kumimoji="0" lang="it-IT" sz="1600"/>
            </a:lvl8pPr>
            <a:lvl9pPr eaLnBrk="1" latinLnBrk="0" hangingPunct="1">
              <a:defRPr kumimoji="0" lang="it-IT" sz="16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it-IT" sz="2000" b="1"/>
            </a:lvl1pPr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it-IT" sz="3200"/>
            </a:lvl1pPr>
            <a:lvl2pPr eaLnBrk="1" latinLnBrk="0" hangingPunct="1">
              <a:defRPr kumimoji="0" lang="it-IT" sz="2800"/>
            </a:lvl2pPr>
            <a:lvl3pPr eaLnBrk="1" latinLnBrk="0" hangingPunct="1">
              <a:defRPr kumimoji="0" lang="it-IT" sz="2400"/>
            </a:lvl3pPr>
            <a:lvl4pPr eaLnBrk="1" latinLnBrk="0" hangingPunct="1">
              <a:defRPr kumimoji="0" lang="it-IT" sz="2000"/>
            </a:lvl4pPr>
            <a:lvl5pPr eaLnBrk="1" latinLnBrk="0" hangingPunct="1">
              <a:defRPr kumimoji="0" lang="it-IT" sz="2000"/>
            </a:lvl5pPr>
            <a:lvl6pPr eaLnBrk="1" latinLnBrk="0" hangingPunct="1">
              <a:defRPr kumimoji="0" lang="it-IT" sz="2000"/>
            </a:lvl6pPr>
            <a:lvl7pPr eaLnBrk="1" latinLnBrk="0" hangingPunct="1">
              <a:defRPr kumimoji="0" lang="it-IT" sz="2000"/>
            </a:lvl7pPr>
            <a:lvl8pPr eaLnBrk="1" latinLnBrk="0" hangingPunct="1">
              <a:defRPr kumimoji="0" lang="it-IT" sz="2000"/>
            </a:lvl8pPr>
            <a:lvl9pPr eaLnBrk="1" latinLnBrk="0" hangingPunct="1">
              <a:defRPr kumimoji="0" lang="it-IT" sz="20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it-IT" sz="1400"/>
            </a:lvl1pPr>
            <a:lvl2pPr marL="457200" indent="0" eaLnBrk="1" latinLnBrk="0" hangingPunct="1">
              <a:buNone/>
              <a:defRPr kumimoji="0" lang="it-IT" sz="1200"/>
            </a:lvl2pPr>
            <a:lvl3pPr marL="914400" indent="0" eaLnBrk="1" latinLnBrk="0" hangingPunct="1">
              <a:buNone/>
              <a:defRPr kumimoji="0" lang="it-IT" sz="1000"/>
            </a:lvl3pPr>
            <a:lvl4pPr marL="1371600" indent="0" eaLnBrk="1" latinLnBrk="0" hangingPunct="1">
              <a:buNone/>
              <a:defRPr kumimoji="0" lang="it-IT" sz="900"/>
            </a:lvl4pPr>
            <a:lvl5pPr marL="1828800" indent="0" eaLnBrk="1" latinLnBrk="0" hangingPunct="1">
              <a:buNone/>
              <a:defRPr kumimoji="0" lang="it-IT" sz="900"/>
            </a:lvl5pPr>
            <a:lvl6pPr marL="2286000" indent="0" eaLnBrk="1" latinLnBrk="0" hangingPunct="1">
              <a:buNone/>
              <a:defRPr kumimoji="0" lang="it-IT" sz="900"/>
            </a:lvl6pPr>
            <a:lvl7pPr marL="2743200" indent="0" eaLnBrk="1" latinLnBrk="0" hangingPunct="1">
              <a:buNone/>
              <a:defRPr kumimoji="0" lang="it-IT" sz="900"/>
            </a:lvl7pPr>
            <a:lvl8pPr marL="3200400" indent="0" eaLnBrk="1" latinLnBrk="0" hangingPunct="1">
              <a:buNone/>
              <a:defRPr kumimoji="0" lang="it-IT" sz="900"/>
            </a:lvl8pPr>
            <a:lvl9pPr marL="3657600" indent="0" eaLnBrk="1" latinLnBrk="0" hangingPunct="1">
              <a:buNone/>
              <a:defRPr kumimoji="0" lang="it-IT" sz="9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it-IT" sz="2000" b="1"/>
            </a:lvl1pPr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it-IT" sz="3200"/>
            </a:lvl1pPr>
            <a:lvl2pPr marL="457200" indent="0" eaLnBrk="1" latinLnBrk="0" hangingPunct="1">
              <a:buNone/>
              <a:defRPr kumimoji="0" lang="it-IT" sz="2800"/>
            </a:lvl2pPr>
            <a:lvl3pPr marL="914400" indent="0" eaLnBrk="1" latinLnBrk="0" hangingPunct="1">
              <a:buNone/>
              <a:defRPr kumimoji="0" lang="it-IT" sz="2400"/>
            </a:lvl3pPr>
            <a:lvl4pPr marL="1371600" indent="0" eaLnBrk="1" latinLnBrk="0" hangingPunct="1">
              <a:buNone/>
              <a:defRPr kumimoji="0" lang="it-IT" sz="2000"/>
            </a:lvl4pPr>
            <a:lvl5pPr marL="1828800" indent="0" eaLnBrk="1" latinLnBrk="0" hangingPunct="1">
              <a:buNone/>
              <a:defRPr kumimoji="0" lang="it-IT" sz="2000"/>
            </a:lvl5pPr>
            <a:lvl6pPr marL="2286000" indent="0" eaLnBrk="1" latinLnBrk="0" hangingPunct="1">
              <a:buNone/>
              <a:defRPr kumimoji="0" lang="it-IT" sz="2000"/>
            </a:lvl6pPr>
            <a:lvl7pPr marL="2743200" indent="0" eaLnBrk="1" latinLnBrk="0" hangingPunct="1">
              <a:buNone/>
              <a:defRPr kumimoji="0" lang="it-IT" sz="2000"/>
            </a:lvl7pPr>
            <a:lvl8pPr marL="3200400" indent="0" eaLnBrk="1" latinLnBrk="0" hangingPunct="1">
              <a:buNone/>
              <a:defRPr kumimoji="0" lang="it-IT" sz="2000"/>
            </a:lvl8pPr>
            <a:lvl9pPr marL="3657600" indent="0" eaLnBrk="1" latinLnBrk="0" hangingPunct="1">
              <a:buNone/>
              <a:defRPr kumimoji="0" lang="it-IT" sz="2000"/>
            </a:lvl9pPr>
          </a:lstStyle>
          <a:p>
            <a:pPr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it-IT" sz="1400"/>
            </a:lvl1pPr>
            <a:lvl2pPr marL="457200" indent="0" eaLnBrk="1" latinLnBrk="0" hangingPunct="1">
              <a:buNone/>
              <a:defRPr kumimoji="0" lang="it-IT" sz="1200"/>
            </a:lvl2pPr>
            <a:lvl3pPr marL="914400" indent="0" eaLnBrk="1" latinLnBrk="0" hangingPunct="1">
              <a:buNone/>
              <a:defRPr kumimoji="0" lang="it-IT" sz="1000"/>
            </a:lvl3pPr>
            <a:lvl4pPr marL="1371600" indent="0" eaLnBrk="1" latinLnBrk="0" hangingPunct="1">
              <a:buNone/>
              <a:defRPr kumimoji="0" lang="it-IT" sz="900"/>
            </a:lvl4pPr>
            <a:lvl5pPr marL="1828800" indent="0" eaLnBrk="1" latinLnBrk="0" hangingPunct="1">
              <a:buNone/>
              <a:defRPr kumimoji="0" lang="it-IT" sz="900"/>
            </a:lvl5pPr>
            <a:lvl6pPr marL="2286000" indent="0" eaLnBrk="1" latinLnBrk="0" hangingPunct="1">
              <a:buNone/>
              <a:defRPr kumimoji="0" lang="it-IT" sz="900"/>
            </a:lvl6pPr>
            <a:lvl7pPr marL="2743200" indent="0" eaLnBrk="1" latinLnBrk="0" hangingPunct="1">
              <a:buNone/>
              <a:defRPr kumimoji="0" lang="it-IT" sz="900"/>
            </a:lvl7pPr>
            <a:lvl8pPr marL="3200400" indent="0" eaLnBrk="1" latinLnBrk="0" hangingPunct="1">
              <a:buNone/>
              <a:defRPr kumimoji="0" lang="it-IT" sz="900"/>
            </a:lvl8pPr>
            <a:lvl9pPr marL="3657600" indent="0" eaLnBrk="1" latinLnBrk="0" hangingPunct="1">
              <a:buNone/>
              <a:defRPr kumimoji="0" lang="it-IT" sz="9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it-IT" smtClean="0"/>
              <a:t>Fare clic per modificare lo stile del titolo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/>
              <a:pPr/>
              <a:t>12/17/2009</a:t>
            </a:fld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/>
              <a:pPr/>
              <a:t>‹N›</a:t>
            </a:fld>
            <a:endParaRPr kumimoji="0" lang="it-IT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it-IT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it-IT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it-IT"/>
      </a:defPPr>
      <a:lvl1pPr marL="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Faenza" TargetMode="External"/><Relationship Id="rId13" Type="http://schemas.openxmlformats.org/officeDocument/2006/relationships/hyperlink" Target="https://it.wikipedia.org/wiki/Marina_Romea" TargetMode="External"/><Relationship Id="rId3" Type="http://schemas.openxmlformats.org/officeDocument/2006/relationships/hyperlink" Target="https://it.wikipedia.org/wiki/Toscana" TargetMode="External"/><Relationship Id="rId7" Type="http://schemas.openxmlformats.org/officeDocument/2006/relationships/hyperlink" Target="https://it.wikipedia.org/wiki/Brisighella" TargetMode="External"/><Relationship Id="rId12" Type="http://schemas.openxmlformats.org/officeDocument/2006/relationships/hyperlink" Target="https://it.wikipedia.org/wiki/Mare_Adriatic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.wikipedia.org/wiki/Marradi" TargetMode="External"/><Relationship Id="rId11" Type="http://schemas.openxmlformats.org/officeDocument/2006/relationships/hyperlink" Target="https://it.wikipedia.org/wiki/Bagnacavallo" TargetMode="External"/><Relationship Id="rId5" Type="http://schemas.openxmlformats.org/officeDocument/2006/relationships/hyperlink" Target="https://it.wikipedia.org/wiki/Borgo_San_Lorenzo" TargetMode="External"/><Relationship Id="rId10" Type="http://schemas.openxmlformats.org/officeDocument/2006/relationships/hyperlink" Target="https://it.wikipedia.org/wiki/Russi_(Italia)" TargetMode="External"/><Relationship Id="rId4" Type="http://schemas.openxmlformats.org/officeDocument/2006/relationships/hyperlink" Target="https://it.wikipedia.org/wiki/Romagna" TargetMode="External"/><Relationship Id="rId9" Type="http://schemas.openxmlformats.org/officeDocument/2006/relationships/hyperlink" Target="https://it.wikipedia.org/wiki/Via_Emilia" TargetMode="External"/><Relationship Id="rId14" Type="http://schemas.openxmlformats.org/officeDocument/2006/relationships/hyperlink" Target="https://it.wikipedia.org/wiki/Ravenn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6.png"/><Relationship Id="rId4" Type="http://schemas.openxmlformats.org/officeDocument/2006/relationships/image" Target="../media/image18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563888" y="6597352"/>
            <a:ext cx="5616624" cy="288032"/>
          </a:xfrm>
        </p:spPr>
        <p:txBody>
          <a:bodyPr>
            <a:normAutofit/>
          </a:bodyPr>
          <a:lstStyle/>
          <a:p>
            <a:pPr algn="ctr"/>
            <a:r>
              <a:rPr lang="it-IT" sz="1200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Faenza 9 ottobre 2018</a:t>
            </a:r>
            <a:endParaRPr lang="it-IT" sz="1200" b="1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043608" y="1556792"/>
            <a:ext cx="7727416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it-IT" sz="44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4000" dirty="0"/>
          </a:p>
        </p:txBody>
      </p:sp>
      <p:sp>
        <p:nvSpPr>
          <p:cNvPr id="15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2915816" y="332656"/>
            <a:ext cx="6192688" cy="60486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it-IT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 lang="it-IT"/>
            </a:pPr>
            <a:r>
              <a:rPr lang="it-IT" sz="7200" i="1" dirty="0" err="1" smtClean="0">
                <a:solidFill>
                  <a:srgbClr val="002060"/>
                </a:solidFill>
                <a:latin typeface="Comic Sans MS" pitchFamily="66" charset="0"/>
              </a:rPr>
              <a:t>Acquamici</a:t>
            </a:r>
            <a:endParaRPr lang="it-IT" sz="7200" i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>
              <a:defRPr lang="it-IT"/>
            </a:pPr>
            <a:r>
              <a:rPr lang="it-IT" sz="7200" i="1" dirty="0" smtClean="0">
                <a:solidFill>
                  <a:srgbClr val="002060"/>
                </a:solidFill>
                <a:latin typeface="Comic Sans MS" pitchFamily="66" charset="0"/>
              </a:rPr>
              <a:t>Lamone</a:t>
            </a:r>
            <a:endParaRPr lang="it-IT" sz="7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" name="Immagine 9" descr="coo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27004" y="4599012"/>
            <a:ext cx="2781300" cy="1638300"/>
          </a:xfrm>
          <a:prstGeom prst="rect">
            <a:avLst/>
          </a:prstGeom>
        </p:spPr>
      </p:pic>
      <p:pic>
        <p:nvPicPr>
          <p:cNvPr id="11" name="Immagine 10" descr="Legambient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49155" y="260648"/>
            <a:ext cx="2143125" cy="21431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35896" y="692696"/>
            <a:ext cx="5508104" cy="1944216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IL BACINO </a:t>
            </a:r>
            <a:br>
              <a:rPr lang="it-IT" dirty="0" smtClean="0"/>
            </a:br>
            <a:r>
              <a:rPr lang="it-IT" dirty="0" smtClean="0"/>
              <a:t>IDROGRAFICO DEL FIUME LAMONE</a:t>
            </a:r>
            <a:endParaRPr lang="it-IT" dirty="0"/>
          </a:p>
        </p:txBody>
      </p:sp>
      <p:pic>
        <p:nvPicPr>
          <p:cNvPr id="4" name="Immagine 3" descr="Lamone 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27394"/>
            <a:ext cx="9144000" cy="4230606"/>
          </a:xfrm>
          <a:prstGeom prst="rect">
            <a:avLst/>
          </a:prstGeom>
        </p:spPr>
      </p:pic>
      <p:pic>
        <p:nvPicPr>
          <p:cNvPr id="5" name="Immagine 4" descr="DSCN32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2627530"/>
            <a:ext cx="2232248" cy="1674186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04664"/>
            <a:ext cx="8915400" cy="6048672"/>
          </a:xfrm>
        </p:spPr>
        <p:txBody>
          <a:bodyPr>
            <a:normAutofit fontScale="90000"/>
          </a:bodyPr>
          <a:lstStyle/>
          <a:p>
            <a:pPr algn="r"/>
            <a:r>
              <a:rPr lang="it-IT" sz="7200" b="0" dirty="0" smtClean="0">
                <a:solidFill>
                  <a:srgbClr val="002060"/>
                </a:solidFill>
              </a:rPr>
              <a:t>Il </a:t>
            </a:r>
            <a:r>
              <a:rPr lang="it-IT" sz="7200" dirty="0" smtClean="0">
                <a:solidFill>
                  <a:srgbClr val="002060"/>
                </a:solidFill>
              </a:rPr>
              <a:t>Lamone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600" b="0" dirty="0" smtClean="0"/>
              <a:t> attraversa </a:t>
            </a:r>
            <a:r>
              <a:rPr lang="it-IT" sz="3600" b="0" dirty="0" smtClean="0">
                <a:hlinkClick r:id="rId3" tooltip="Toscana"/>
              </a:rPr>
              <a:t>Toscana</a:t>
            </a:r>
            <a:r>
              <a:rPr lang="it-IT" sz="3600" b="0" dirty="0" smtClean="0"/>
              <a:t> e  </a:t>
            </a:r>
            <a:r>
              <a:rPr lang="it-IT" sz="3600" b="0" dirty="0" smtClean="0">
                <a:hlinkClick r:id="rId4" tooltip="Romagna"/>
              </a:rPr>
              <a:t>Romagna</a:t>
            </a:r>
            <a:r>
              <a:rPr lang="it-IT" sz="3600" b="0" dirty="0" smtClean="0"/>
              <a:t>. </a:t>
            </a:r>
            <a:br>
              <a:rPr lang="it-IT" sz="3600" b="0" dirty="0" smtClean="0"/>
            </a:br>
            <a:r>
              <a:rPr lang="it-IT" sz="3600" b="0" dirty="0" smtClean="0"/>
              <a:t>Nasce alla Colla di Casaglia </a:t>
            </a:r>
            <a:br>
              <a:rPr lang="it-IT" sz="3600" b="0" dirty="0" smtClean="0"/>
            </a:br>
            <a:r>
              <a:rPr lang="it-IT" sz="3600" b="0" dirty="0" smtClean="0"/>
              <a:t> nel comune di </a:t>
            </a:r>
            <a:r>
              <a:rPr lang="it-IT" sz="3600" b="0" dirty="0" smtClean="0">
                <a:hlinkClick r:id="rId5" tooltip="Borgo San Lorenzo"/>
              </a:rPr>
              <a:t>Borgo San Lorenzo</a:t>
            </a:r>
            <a:r>
              <a:rPr lang="it-IT" sz="3600" b="0" dirty="0" smtClean="0"/>
              <a:t> attraversa </a:t>
            </a:r>
            <a:r>
              <a:rPr lang="it-IT" sz="3600" b="0" dirty="0" smtClean="0">
                <a:hlinkClick r:id="rId6" tooltip="Marradi"/>
              </a:rPr>
              <a:t>Marradi</a:t>
            </a:r>
            <a:r>
              <a:rPr lang="it-IT" sz="3600" b="0" dirty="0" smtClean="0"/>
              <a:t>, </a:t>
            </a:r>
            <a:r>
              <a:rPr lang="it-IT" sz="3600" b="0" dirty="0" smtClean="0">
                <a:hlinkClick r:id="rId7" tooltip="Brisighella"/>
              </a:rPr>
              <a:t>Brisighella</a:t>
            </a:r>
            <a:r>
              <a:rPr lang="it-IT" sz="3600" b="0" dirty="0" smtClean="0"/>
              <a:t> e </a:t>
            </a:r>
            <a:r>
              <a:rPr lang="it-IT" sz="3600" b="0" dirty="0" smtClean="0">
                <a:hlinkClick r:id="rId8" tooltip="Faenza"/>
              </a:rPr>
              <a:t>Faenza</a:t>
            </a:r>
            <a:r>
              <a:rPr lang="it-IT" sz="3600" b="0" dirty="0" smtClean="0"/>
              <a:t>. </a:t>
            </a:r>
            <a:br>
              <a:rPr lang="it-IT" sz="3600" b="0" dirty="0" smtClean="0"/>
            </a:br>
            <a:r>
              <a:rPr lang="it-IT" sz="3600" b="0" dirty="0" smtClean="0"/>
              <a:t>Superata la </a:t>
            </a:r>
            <a:r>
              <a:rPr lang="it-IT" sz="3600" b="0" dirty="0" smtClean="0">
                <a:hlinkClick r:id="rId9" tooltip="Via Emilia"/>
              </a:rPr>
              <a:t>via Emilia</a:t>
            </a:r>
            <a:r>
              <a:rPr lang="it-IT" sz="3600" b="0" dirty="0" smtClean="0"/>
              <a:t> comincia il suo percorso in pianura. Per un tratto, segna il confine tra </a:t>
            </a:r>
            <a:r>
              <a:rPr lang="it-IT" sz="3600" b="0" dirty="0" smtClean="0">
                <a:hlinkClick r:id="rId10" tooltip="Russi (Italia)"/>
              </a:rPr>
              <a:t>Russi</a:t>
            </a:r>
            <a:r>
              <a:rPr lang="it-IT" sz="3600" b="0" dirty="0" smtClean="0"/>
              <a:t> e </a:t>
            </a:r>
            <a:r>
              <a:rPr lang="it-IT" sz="3600" b="0" dirty="0" smtClean="0">
                <a:hlinkClick r:id="rId11" tooltip="Bagnacavallo"/>
              </a:rPr>
              <a:t>Bagnacavallo</a:t>
            </a:r>
            <a:r>
              <a:rPr lang="it-IT" sz="3600" b="0" dirty="0" smtClean="0"/>
              <a:t> e sfocia nel </a:t>
            </a:r>
            <a:r>
              <a:rPr lang="it-IT" sz="3600" b="0" dirty="0" smtClean="0">
                <a:hlinkClick r:id="rId12" tooltip="Mare Adriatico"/>
              </a:rPr>
              <a:t>Mare Adriatico</a:t>
            </a:r>
            <a:r>
              <a:rPr lang="it-IT" sz="3600" b="0" dirty="0" smtClean="0"/>
              <a:t> presso </a:t>
            </a:r>
            <a:r>
              <a:rPr lang="it-IT" sz="3600" b="0" dirty="0" smtClean="0">
                <a:hlinkClick r:id="rId13" tooltip="Marina Romea"/>
              </a:rPr>
              <a:t>Marina Romea</a:t>
            </a:r>
            <a:r>
              <a:rPr lang="it-IT" sz="3600" b="0" dirty="0" smtClean="0"/>
              <a:t> (15 km a nord-est di </a:t>
            </a:r>
            <a:r>
              <a:rPr lang="it-IT" sz="3600" b="0" dirty="0" smtClean="0">
                <a:hlinkClick r:id="rId14" tooltip="Ravenna"/>
              </a:rPr>
              <a:t>Ravenna</a:t>
            </a:r>
            <a:r>
              <a:rPr lang="it-IT" sz="3600" b="0" dirty="0" smtClean="0"/>
              <a:t>, nella Pineta di San Vitale); </a:t>
            </a:r>
            <a:br>
              <a:rPr lang="it-IT" sz="3600" b="0" dirty="0" smtClean="0"/>
            </a:br>
            <a:r>
              <a:rPr lang="it-IT" sz="3600" b="0" dirty="0" smtClean="0"/>
              <a:t>il suo percorso totale è di circa </a:t>
            </a:r>
            <a:r>
              <a:rPr lang="it-IT" sz="3600" b="0" u="sng" dirty="0" smtClean="0">
                <a:solidFill>
                  <a:srgbClr val="0070C0"/>
                </a:solidFill>
              </a:rPr>
              <a:t>90 km</a:t>
            </a:r>
            <a:endParaRPr lang="it-IT" sz="3600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4" name="Immagine 3" descr="MapC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4574"/>
            <a:ext cx="9144000" cy="646885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sola_casadio_angelo_cartolina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16" y="3717032"/>
            <a:ext cx="4082344" cy="2304256"/>
          </a:xfrm>
          <a:prstGeom prst="rect">
            <a:avLst/>
          </a:prstGeom>
        </p:spPr>
      </p:pic>
      <p:pic>
        <p:nvPicPr>
          <p:cNvPr id="5" name="Immagine 4" descr="Isola_Faenz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1268760"/>
            <a:ext cx="4929394" cy="487485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2087940"/>
            <a:ext cx="5257800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it-IT" sz="7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21088" y="346363"/>
            <a:ext cx="7765662" cy="16476125"/>
          </a:xfrm>
          <a:prstGeom prst="rect">
            <a:avLst/>
          </a:prstGeom>
        </p:spPr>
      </p:pic>
      <p:pic>
        <p:nvPicPr>
          <p:cNvPr id="8" name="Immagine 7" descr="Faenz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818788"/>
            <a:ext cx="9144000" cy="522042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 descr="IMG-20180414-WA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04624"/>
            <a:ext cx="9144000" cy="608076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0" y="1988840"/>
            <a:ext cx="5652120" cy="486916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algn="r">
              <a:spcBef>
                <a:spcPct val="0"/>
              </a:spcBef>
            </a:pPr>
            <a:r>
              <a:rPr kumimoji="0" lang="it-IT" sz="4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4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lang="it-IT" sz="3400" b="1" dirty="0" smtClean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0" i="1" u="none" strike="noStrike" kern="1200" cap="small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47979"/>
            <a:ext cx="2448272" cy="74106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924" y="4801783"/>
            <a:ext cx="1365391" cy="85946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41" y="5859173"/>
            <a:ext cx="3203848" cy="102621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7" y="4797152"/>
            <a:ext cx="1358491" cy="79208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789040"/>
            <a:ext cx="1440160" cy="93610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3966660"/>
            <a:ext cx="1422158" cy="758484"/>
          </a:xfrm>
          <a:prstGeom prst="rect">
            <a:avLst/>
          </a:prstGeom>
        </p:spPr>
      </p:pic>
      <p:pic>
        <p:nvPicPr>
          <p:cNvPr id="12" name="Immagine 11" descr="Legambient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99992" y="-27384"/>
            <a:ext cx="3439269" cy="3439269"/>
          </a:xfrm>
          <a:prstGeom prst="rect">
            <a:avLst/>
          </a:prstGeom>
        </p:spPr>
      </p:pic>
      <p:pic>
        <p:nvPicPr>
          <p:cNvPr id="13" name="Immagine 12" descr="coop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54996" y="4077072"/>
            <a:ext cx="354513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901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heme/theme1.xml><?xml version="1.0" encoding="utf-8"?>
<a:theme xmlns:a="http://schemas.openxmlformats.org/drawingml/2006/main" name="Formazio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222</Words>
  <Application>Microsoft Office PowerPoint</Application>
  <PresentationFormat>Presentazione su schermo (4:3)</PresentationFormat>
  <Paragraphs>32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Formazione</vt:lpstr>
      <vt:lpstr>Presentazione standard di PowerPoint</vt:lpstr>
      <vt:lpstr>IL BACINO  IDROGRAFICO DEL FIUME LAMONE</vt:lpstr>
      <vt:lpstr>Il Lamone  attraversa Toscana e  Romagna.  Nasce alla Colla di Casaglia   nel comune di Borgo San Lorenzo attraversa Marradi, Brisighella e Faenza.  Superata la via Emilia comincia il suo percorso in pianura. Per un tratto, segna il confine tra Russi e Bagnacavallo e sfocia nel Mare Adriatico presso Marina Romea (15 km a nord-est di Ravenna, nella Pineta di San Vitale);  il suo percorso totale è di circa 90 km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2015-01-30T10:36:07Z</dcterms:created>
  <dcterms:modified xsi:type="dcterms:W3CDTF">2018-10-30T20:12:47Z</dcterms:modified>
</cp:coreProperties>
</file>